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3" r:id="rId6"/>
    <p:sldId id="262" r:id="rId7"/>
    <p:sldId id="261" r:id="rId8"/>
    <p:sldId id="260" r:id="rId9"/>
    <p:sldId id="273" r:id="rId10"/>
    <p:sldId id="272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929B6-9646-0B4B-BBCA-CAB59080D6A3}" type="datetimeFigureOut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4D31E-304A-2D41-AD5E-3E1679B9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16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4/28/16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4/28/16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7C3A134-F1C3-464B-BF47-54DC2DE08F52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By Robert Danis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SMART MIRROR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5906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Stages continued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8609" r="-686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5169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628" b="10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4887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</a:t>
            </a:r>
            <a:r>
              <a:rPr lang="en-US" dirty="0" err="1" smtClean="0"/>
              <a:t>con’t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501" b="115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717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am I now?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8609" r="-686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7558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Improvements/Alternatives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680" b="26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9738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Improvements/Alternatives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88132" r="-881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990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8609" r="-686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6911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am I</a:t>
            </a:r>
          </a:p>
          <a:p>
            <a:r>
              <a:rPr lang="en-US" dirty="0" smtClean="0"/>
              <a:t>IOT</a:t>
            </a:r>
          </a:p>
          <a:p>
            <a:r>
              <a:rPr lang="en-US" dirty="0" smtClean="0"/>
              <a:t>Why a Smart Mirror</a:t>
            </a:r>
          </a:p>
          <a:p>
            <a:r>
              <a:rPr lang="en-US" dirty="0" smtClean="0"/>
              <a:t>Early Stages</a:t>
            </a:r>
          </a:p>
          <a:p>
            <a:r>
              <a:rPr lang="en-US" dirty="0" smtClean="0"/>
              <a:t>Challenges</a:t>
            </a:r>
          </a:p>
          <a:p>
            <a:r>
              <a:rPr lang="en-US" dirty="0" smtClean="0"/>
              <a:t>Where am I now</a:t>
            </a:r>
          </a:p>
          <a:p>
            <a:r>
              <a:rPr lang="en-US" dirty="0" smtClean="0"/>
              <a:t>Improvements/Alternatives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25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1067" r="-610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4117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 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530" b="9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003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 in the Future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34" b="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0754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Smart Mirror?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2976" r="129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4542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Stages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8609" r="-686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0148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Stages continued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8609" r="-686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2927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Stages continued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8609" r="-686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71312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1215</TotalTime>
  <Words>65</Words>
  <Application>Microsoft Macintosh PowerPoint</Application>
  <PresentationFormat>On-screen Show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Module</vt:lpstr>
      <vt:lpstr>By Robert Danis</vt:lpstr>
      <vt:lpstr>Roadmap </vt:lpstr>
      <vt:lpstr>Who am I</vt:lpstr>
      <vt:lpstr>IOT Now</vt:lpstr>
      <vt:lpstr>IOT in the Future</vt:lpstr>
      <vt:lpstr>Why a Smart Mirror?</vt:lpstr>
      <vt:lpstr>Early Stages</vt:lpstr>
      <vt:lpstr>Early Stages continued</vt:lpstr>
      <vt:lpstr>Early Stages continued</vt:lpstr>
      <vt:lpstr>Early Stages continued</vt:lpstr>
      <vt:lpstr>Challenges</vt:lpstr>
      <vt:lpstr>Challenges con’t</vt:lpstr>
      <vt:lpstr>Where am I now?</vt:lpstr>
      <vt:lpstr>Improvements/Alternatives</vt:lpstr>
      <vt:lpstr>Improvements/Alternatives</vt:lpstr>
      <vt:lpstr>Conclusion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Robert Danis</dc:title>
  <dc:creator>Robert Danis Danis</dc:creator>
  <cp:lastModifiedBy>Robert Danis Danis</cp:lastModifiedBy>
  <cp:revision>7</cp:revision>
  <cp:lastPrinted>2016-04-28T14:52:13Z</cp:lastPrinted>
  <dcterms:created xsi:type="dcterms:W3CDTF">2016-04-27T04:26:10Z</dcterms:created>
  <dcterms:modified xsi:type="dcterms:W3CDTF">2016-04-28T15:07:36Z</dcterms:modified>
</cp:coreProperties>
</file>